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60" r:id="rId4"/>
    <p:sldId id="263" r:id="rId5"/>
    <p:sldId id="261" r:id="rId6"/>
    <p:sldId id="262" r:id="rId7"/>
  </p:sldIdLst>
  <p:sldSz cx="10058400" cy="5364163"/>
  <p:notesSz cx="6858000" cy="9144000"/>
  <p:defaultTextStyle>
    <a:defPPr>
      <a:defRPr lang="en-US"/>
    </a:defPPr>
    <a:lvl1pPr marL="0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1pPr>
    <a:lvl2pPr marL="370109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2pPr>
    <a:lvl3pPr marL="740217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3pPr>
    <a:lvl4pPr marL="1110327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4pPr>
    <a:lvl5pPr marL="1480436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5pPr>
    <a:lvl6pPr marL="1850545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6pPr>
    <a:lvl7pPr marL="2220653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7pPr>
    <a:lvl8pPr marL="2590763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8pPr>
    <a:lvl9pPr marL="2960872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57" d="100"/>
          <a:sy n="57" d="100"/>
        </p:scale>
        <p:origin x="76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877886"/>
            <a:ext cx="7543800" cy="1867523"/>
          </a:xfrm>
        </p:spPr>
        <p:txBody>
          <a:bodyPr anchor="b"/>
          <a:lstStyle>
            <a:lvl1pPr algn="ctr">
              <a:defRPr sz="4693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2817428"/>
            <a:ext cx="7543800" cy="1295097"/>
          </a:xfrm>
        </p:spPr>
        <p:txBody>
          <a:bodyPr/>
          <a:lstStyle>
            <a:lvl1pPr marL="0" indent="0" algn="ctr">
              <a:buNone/>
              <a:defRPr sz="1877"/>
            </a:lvl1pPr>
            <a:lvl2pPr marL="357622" indent="0" algn="ctr">
              <a:buNone/>
              <a:defRPr sz="1564"/>
            </a:lvl2pPr>
            <a:lvl3pPr marL="715244" indent="0" algn="ctr">
              <a:buNone/>
              <a:defRPr sz="1408"/>
            </a:lvl3pPr>
            <a:lvl4pPr marL="1072866" indent="0" algn="ctr">
              <a:buNone/>
              <a:defRPr sz="1252"/>
            </a:lvl4pPr>
            <a:lvl5pPr marL="1430487" indent="0" algn="ctr">
              <a:buNone/>
              <a:defRPr sz="1252"/>
            </a:lvl5pPr>
            <a:lvl6pPr marL="1788109" indent="0" algn="ctr">
              <a:buNone/>
              <a:defRPr sz="1252"/>
            </a:lvl6pPr>
            <a:lvl7pPr marL="2145731" indent="0" algn="ctr">
              <a:buNone/>
              <a:defRPr sz="1252"/>
            </a:lvl7pPr>
            <a:lvl8pPr marL="2503353" indent="0" algn="ctr">
              <a:buNone/>
              <a:defRPr sz="1252"/>
            </a:lvl8pPr>
            <a:lvl9pPr marL="2860975" indent="0" algn="ctr">
              <a:buNone/>
              <a:defRPr sz="1252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65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46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2" y="285592"/>
            <a:ext cx="2168843" cy="454588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285592"/>
            <a:ext cx="6380798" cy="4545880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44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85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6" y="1337317"/>
            <a:ext cx="8675370" cy="2231342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6" y="3589768"/>
            <a:ext cx="8675370" cy="1173410"/>
          </a:xfrm>
        </p:spPr>
        <p:txBody>
          <a:bodyPr/>
          <a:lstStyle>
            <a:lvl1pPr marL="0" indent="0">
              <a:buNone/>
              <a:defRPr sz="1877">
                <a:solidFill>
                  <a:schemeClr val="tx1">
                    <a:tint val="75000"/>
                  </a:schemeClr>
                </a:solidFill>
              </a:defRPr>
            </a:lvl1pPr>
            <a:lvl2pPr marL="357622" indent="0">
              <a:buNone/>
              <a:defRPr sz="1564">
                <a:solidFill>
                  <a:schemeClr val="tx1">
                    <a:tint val="75000"/>
                  </a:schemeClr>
                </a:solidFill>
              </a:defRPr>
            </a:lvl2pPr>
            <a:lvl3pPr marL="715244" indent="0">
              <a:buNone/>
              <a:defRPr sz="1408">
                <a:solidFill>
                  <a:schemeClr val="tx1">
                    <a:tint val="75000"/>
                  </a:schemeClr>
                </a:solidFill>
              </a:defRPr>
            </a:lvl3pPr>
            <a:lvl4pPr marL="1072866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4pPr>
            <a:lvl5pPr marL="1430487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5pPr>
            <a:lvl6pPr marL="1788109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6pPr>
            <a:lvl7pPr marL="2145731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7pPr>
            <a:lvl8pPr marL="2503353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8pPr>
            <a:lvl9pPr marL="2860975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95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1427960"/>
            <a:ext cx="4274820" cy="3403512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1427960"/>
            <a:ext cx="4274820" cy="3403512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90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285592"/>
            <a:ext cx="8675370" cy="103682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314965"/>
            <a:ext cx="4255174" cy="644444"/>
          </a:xfrm>
        </p:spPr>
        <p:txBody>
          <a:bodyPr anchor="b"/>
          <a:lstStyle>
            <a:lvl1pPr marL="0" indent="0">
              <a:buNone/>
              <a:defRPr sz="1877" b="1"/>
            </a:lvl1pPr>
            <a:lvl2pPr marL="357622" indent="0">
              <a:buNone/>
              <a:defRPr sz="1564" b="1"/>
            </a:lvl2pPr>
            <a:lvl3pPr marL="715244" indent="0">
              <a:buNone/>
              <a:defRPr sz="1408" b="1"/>
            </a:lvl3pPr>
            <a:lvl4pPr marL="1072866" indent="0">
              <a:buNone/>
              <a:defRPr sz="1252" b="1"/>
            </a:lvl4pPr>
            <a:lvl5pPr marL="1430487" indent="0">
              <a:buNone/>
              <a:defRPr sz="1252" b="1"/>
            </a:lvl5pPr>
            <a:lvl6pPr marL="1788109" indent="0">
              <a:buNone/>
              <a:defRPr sz="1252" b="1"/>
            </a:lvl6pPr>
            <a:lvl7pPr marL="2145731" indent="0">
              <a:buNone/>
              <a:defRPr sz="1252" b="1"/>
            </a:lvl7pPr>
            <a:lvl8pPr marL="2503353" indent="0">
              <a:buNone/>
              <a:defRPr sz="1252" b="1"/>
            </a:lvl8pPr>
            <a:lvl9pPr marL="2860975" indent="0">
              <a:buNone/>
              <a:defRPr sz="1252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1959410"/>
            <a:ext cx="4255174" cy="288199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5" y="1314965"/>
            <a:ext cx="4276130" cy="644444"/>
          </a:xfrm>
        </p:spPr>
        <p:txBody>
          <a:bodyPr anchor="b"/>
          <a:lstStyle>
            <a:lvl1pPr marL="0" indent="0">
              <a:buNone/>
              <a:defRPr sz="1877" b="1"/>
            </a:lvl1pPr>
            <a:lvl2pPr marL="357622" indent="0">
              <a:buNone/>
              <a:defRPr sz="1564" b="1"/>
            </a:lvl2pPr>
            <a:lvl3pPr marL="715244" indent="0">
              <a:buNone/>
              <a:defRPr sz="1408" b="1"/>
            </a:lvl3pPr>
            <a:lvl4pPr marL="1072866" indent="0">
              <a:buNone/>
              <a:defRPr sz="1252" b="1"/>
            </a:lvl4pPr>
            <a:lvl5pPr marL="1430487" indent="0">
              <a:buNone/>
              <a:defRPr sz="1252" b="1"/>
            </a:lvl5pPr>
            <a:lvl6pPr marL="1788109" indent="0">
              <a:buNone/>
              <a:defRPr sz="1252" b="1"/>
            </a:lvl6pPr>
            <a:lvl7pPr marL="2145731" indent="0">
              <a:buNone/>
              <a:defRPr sz="1252" b="1"/>
            </a:lvl7pPr>
            <a:lvl8pPr marL="2503353" indent="0">
              <a:buNone/>
              <a:defRPr sz="1252" b="1"/>
            </a:lvl8pPr>
            <a:lvl9pPr marL="2860975" indent="0">
              <a:buNone/>
              <a:defRPr sz="1252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5" y="1959410"/>
            <a:ext cx="4276130" cy="288199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69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353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244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357611"/>
            <a:ext cx="3244096" cy="1251638"/>
          </a:xfrm>
        </p:spPr>
        <p:txBody>
          <a:bodyPr anchor="b"/>
          <a:lstStyle>
            <a:lvl1pPr>
              <a:defRPr sz="2503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772340"/>
            <a:ext cx="5092065" cy="3812033"/>
          </a:xfrm>
        </p:spPr>
        <p:txBody>
          <a:bodyPr/>
          <a:lstStyle>
            <a:lvl1pPr>
              <a:defRPr sz="2503"/>
            </a:lvl1pPr>
            <a:lvl2pPr>
              <a:defRPr sz="2190"/>
            </a:lvl2pPr>
            <a:lvl3pPr>
              <a:defRPr sz="1877"/>
            </a:lvl3pPr>
            <a:lvl4pPr>
              <a:defRPr sz="1564"/>
            </a:lvl4pPr>
            <a:lvl5pPr>
              <a:defRPr sz="1564"/>
            </a:lvl5pPr>
            <a:lvl6pPr>
              <a:defRPr sz="1564"/>
            </a:lvl6pPr>
            <a:lvl7pPr>
              <a:defRPr sz="1564"/>
            </a:lvl7pPr>
            <a:lvl8pPr>
              <a:defRPr sz="1564"/>
            </a:lvl8pPr>
            <a:lvl9pPr>
              <a:defRPr sz="1564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1609249"/>
            <a:ext cx="3244096" cy="2981333"/>
          </a:xfrm>
        </p:spPr>
        <p:txBody>
          <a:bodyPr/>
          <a:lstStyle>
            <a:lvl1pPr marL="0" indent="0">
              <a:buNone/>
              <a:defRPr sz="1252"/>
            </a:lvl1pPr>
            <a:lvl2pPr marL="357622" indent="0">
              <a:buNone/>
              <a:defRPr sz="1095"/>
            </a:lvl2pPr>
            <a:lvl3pPr marL="715244" indent="0">
              <a:buNone/>
              <a:defRPr sz="939"/>
            </a:lvl3pPr>
            <a:lvl4pPr marL="1072866" indent="0">
              <a:buNone/>
              <a:defRPr sz="782"/>
            </a:lvl4pPr>
            <a:lvl5pPr marL="1430487" indent="0">
              <a:buNone/>
              <a:defRPr sz="782"/>
            </a:lvl5pPr>
            <a:lvl6pPr marL="1788109" indent="0">
              <a:buNone/>
              <a:defRPr sz="782"/>
            </a:lvl6pPr>
            <a:lvl7pPr marL="2145731" indent="0">
              <a:buNone/>
              <a:defRPr sz="782"/>
            </a:lvl7pPr>
            <a:lvl8pPr marL="2503353" indent="0">
              <a:buNone/>
              <a:defRPr sz="782"/>
            </a:lvl8pPr>
            <a:lvl9pPr marL="2860975" indent="0">
              <a:buNone/>
              <a:defRPr sz="782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499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357611"/>
            <a:ext cx="3244096" cy="1251638"/>
          </a:xfrm>
        </p:spPr>
        <p:txBody>
          <a:bodyPr anchor="b"/>
          <a:lstStyle>
            <a:lvl1pPr>
              <a:defRPr sz="2503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772340"/>
            <a:ext cx="5092065" cy="3812033"/>
          </a:xfrm>
        </p:spPr>
        <p:txBody>
          <a:bodyPr anchor="t"/>
          <a:lstStyle>
            <a:lvl1pPr marL="0" indent="0">
              <a:buNone/>
              <a:defRPr sz="2503"/>
            </a:lvl1pPr>
            <a:lvl2pPr marL="357622" indent="0">
              <a:buNone/>
              <a:defRPr sz="2190"/>
            </a:lvl2pPr>
            <a:lvl3pPr marL="715244" indent="0">
              <a:buNone/>
              <a:defRPr sz="1877"/>
            </a:lvl3pPr>
            <a:lvl4pPr marL="1072866" indent="0">
              <a:buNone/>
              <a:defRPr sz="1564"/>
            </a:lvl4pPr>
            <a:lvl5pPr marL="1430487" indent="0">
              <a:buNone/>
              <a:defRPr sz="1564"/>
            </a:lvl5pPr>
            <a:lvl6pPr marL="1788109" indent="0">
              <a:buNone/>
              <a:defRPr sz="1564"/>
            </a:lvl6pPr>
            <a:lvl7pPr marL="2145731" indent="0">
              <a:buNone/>
              <a:defRPr sz="1564"/>
            </a:lvl7pPr>
            <a:lvl8pPr marL="2503353" indent="0">
              <a:buNone/>
              <a:defRPr sz="1564"/>
            </a:lvl8pPr>
            <a:lvl9pPr marL="2860975" indent="0">
              <a:buNone/>
              <a:defRPr sz="1564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1609249"/>
            <a:ext cx="3244096" cy="2981333"/>
          </a:xfrm>
        </p:spPr>
        <p:txBody>
          <a:bodyPr/>
          <a:lstStyle>
            <a:lvl1pPr marL="0" indent="0">
              <a:buNone/>
              <a:defRPr sz="1252"/>
            </a:lvl1pPr>
            <a:lvl2pPr marL="357622" indent="0">
              <a:buNone/>
              <a:defRPr sz="1095"/>
            </a:lvl2pPr>
            <a:lvl3pPr marL="715244" indent="0">
              <a:buNone/>
              <a:defRPr sz="939"/>
            </a:lvl3pPr>
            <a:lvl4pPr marL="1072866" indent="0">
              <a:buNone/>
              <a:defRPr sz="782"/>
            </a:lvl4pPr>
            <a:lvl5pPr marL="1430487" indent="0">
              <a:buNone/>
              <a:defRPr sz="782"/>
            </a:lvl5pPr>
            <a:lvl6pPr marL="1788109" indent="0">
              <a:buNone/>
              <a:defRPr sz="782"/>
            </a:lvl6pPr>
            <a:lvl7pPr marL="2145731" indent="0">
              <a:buNone/>
              <a:defRPr sz="782"/>
            </a:lvl7pPr>
            <a:lvl8pPr marL="2503353" indent="0">
              <a:buNone/>
              <a:defRPr sz="782"/>
            </a:lvl8pPr>
            <a:lvl9pPr marL="2860975" indent="0">
              <a:buNone/>
              <a:defRPr sz="782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013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285592"/>
            <a:ext cx="8675370" cy="1036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1427960"/>
            <a:ext cx="8675370" cy="3403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4971785"/>
            <a:ext cx="2263140" cy="2855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4971785"/>
            <a:ext cx="3394710" cy="2855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4971785"/>
            <a:ext cx="2263140" cy="2855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14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15244" rtl="0" eaLnBrk="1" latinLnBrk="0" hangingPunct="1">
        <a:lnSpc>
          <a:spcPct val="90000"/>
        </a:lnSpc>
        <a:spcBef>
          <a:spcPct val="0"/>
        </a:spcBef>
        <a:buNone/>
        <a:defRPr sz="344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8811" indent="-178811" algn="l" defTabSz="715244" rtl="0" eaLnBrk="1" latinLnBrk="0" hangingPunct="1">
        <a:lnSpc>
          <a:spcPct val="90000"/>
        </a:lnSpc>
        <a:spcBef>
          <a:spcPts val="782"/>
        </a:spcBef>
        <a:buFont typeface="Arial" panose="020B0604020202020204" pitchFamily="34" charset="0"/>
        <a:buChar char="•"/>
        <a:defRPr sz="2190" kern="1200">
          <a:solidFill>
            <a:schemeClr val="tx1"/>
          </a:solidFill>
          <a:latin typeface="+mn-lt"/>
          <a:ea typeface="+mn-ea"/>
          <a:cs typeface="+mn-cs"/>
        </a:defRPr>
      </a:lvl1pPr>
      <a:lvl2pPr marL="536433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877" kern="1200">
          <a:solidFill>
            <a:schemeClr val="tx1"/>
          </a:solidFill>
          <a:latin typeface="+mn-lt"/>
          <a:ea typeface="+mn-ea"/>
          <a:cs typeface="+mn-cs"/>
        </a:defRPr>
      </a:lvl2pPr>
      <a:lvl3pPr marL="894055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564" kern="1200">
          <a:solidFill>
            <a:schemeClr val="tx1"/>
          </a:solidFill>
          <a:latin typeface="+mn-lt"/>
          <a:ea typeface="+mn-ea"/>
          <a:cs typeface="+mn-cs"/>
        </a:defRPr>
      </a:lvl3pPr>
      <a:lvl4pPr marL="1251676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4pPr>
      <a:lvl5pPr marL="1609298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5pPr>
      <a:lvl6pPr marL="1966920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6pPr>
      <a:lvl7pPr marL="2324542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7pPr>
      <a:lvl8pPr marL="2682164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8pPr>
      <a:lvl9pPr marL="3039786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1pPr>
      <a:lvl2pPr marL="357622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2pPr>
      <a:lvl3pPr marL="715244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3pPr>
      <a:lvl4pPr marL="1072866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4pPr>
      <a:lvl5pPr marL="1430487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5pPr>
      <a:lvl6pPr marL="1788109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6pPr>
      <a:lvl7pPr marL="2145731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7pPr>
      <a:lvl8pPr marL="2503353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8pPr>
      <a:lvl9pPr marL="2860975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api.itelmark.com:9000/media/users/nusola/landing_pages/index.html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resentación 360º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-10391"/>
            <a:ext cx="9202188" cy="528993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316" y="2543640"/>
            <a:ext cx="727083" cy="42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2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2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" y="0"/>
            <a:ext cx="10055677" cy="53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930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" y="0"/>
            <a:ext cx="10055677" cy="5364163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2646950" y="4191117"/>
            <a:ext cx="4711337" cy="316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hlinkClick r:id="rId3"/>
              </a:rPr>
              <a:t>Pagina</a:t>
            </a:r>
            <a:r>
              <a:rPr lang="en-US" dirty="0">
                <a:hlinkClick r:id="rId3"/>
              </a:rPr>
              <a:t> 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203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" y="0"/>
            <a:ext cx="10055677" cy="53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148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" y="0"/>
            <a:ext cx="10055677" cy="53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200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" y="0"/>
            <a:ext cx="10055677" cy="53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7140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828</TotalTime>
  <Words>2</Words>
  <Application>Microsoft Office PowerPoint</Application>
  <PresentationFormat>Personalizado</PresentationFormat>
  <Paragraphs>1</Paragraphs>
  <Slides>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DELL</dc:creator>
  <cp:lastModifiedBy>dkred h. c</cp:lastModifiedBy>
  <cp:revision>24</cp:revision>
  <dcterms:created xsi:type="dcterms:W3CDTF">2018-09-03T20:12:22Z</dcterms:created>
  <dcterms:modified xsi:type="dcterms:W3CDTF">2018-09-06T20:05:25Z</dcterms:modified>
</cp:coreProperties>
</file>

<file path=docProps/thumbnail.jpeg>
</file>